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0" r:id="rId3"/>
    <p:sldId id="271" r:id="rId4"/>
    <p:sldId id="274" r:id="rId5"/>
    <p:sldId id="292" r:id="rId6"/>
    <p:sldId id="293" r:id="rId7"/>
    <p:sldId id="294" r:id="rId8"/>
    <p:sldId id="257" r:id="rId9"/>
    <p:sldId id="289" r:id="rId10"/>
    <p:sldId id="282" r:id="rId11"/>
    <p:sldId id="283" r:id="rId12"/>
    <p:sldId id="266" r:id="rId13"/>
    <p:sldId id="295" r:id="rId14"/>
    <p:sldId id="296" r:id="rId15"/>
    <p:sldId id="287" r:id="rId16"/>
    <p:sldId id="278" r:id="rId17"/>
    <p:sldId id="288" r:id="rId18"/>
    <p:sldId id="290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00EE"/>
    <a:srgbClr val="948DD7"/>
    <a:srgbClr val="6F65C9"/>
    <a:srgbClr val="3C3391"/>
    <a:srgbClr val="1A163E"/>
    <a:srgbClr val="271E56"/>
    <a:srgbClr val="2B215D"/>
    <a:srgbClr val="211C50"/>
    <a:srgbClr val="281F57"/>
    <a:srgbClr val="272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94668" autoAdjust="0"/>
  </p:normalViewPr>
  <p:slideViewPr>
    <p:cSldViewPr snapToGrid="0">
      <p:cViewPr varScale="1">
        <p:scale>
          <a:sx n="105" d="100"/>
          <a:sy n="105" d="100"/>
        </p:scale>
        <p:origin x="144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05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40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15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2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129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0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181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59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2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585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66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5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6FD1C423-2F03-491A-D1F7-587B53CF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96208E9-1E2B-92FD-2E69-E22D94F977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076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367810" y="12164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sp>
        <p:nvSpPr>
          <p:cNvPr id="4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61546" y="5741191"/>
            <a:ext cx="2259623" cy="1161682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6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5359523" y="106973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Finálé: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24</a:t>
            </a:r>
          </a:p>
        </p:txBody>
      </p:sp>
      <p:pic>
        <p:nvPicPr>
          <p:cNvPr id="8" name="Kép 7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14D3F383-C870-63E0-9D90-4301610E9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1209675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FB53810-BF62-C0DC-A089-E32854C03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886" y="1330325"/>
            <a:ext cx="7886700" cy="5270500"/>
          </a:xfrm>
        </p:spPr>
        <p:txBody>
          <a:bodyPr>
            <a:normAutofit/>
          </a:bodyPr>
          <a:lstStyle/>
          <a:p>
            <a:r>
              <a:rPr lang="hu-HU" u="sng" dirty="0" err="1"/>
              <a:t>Nehezsegek</a:t>
            </a:r>
            <a:r>
              <a:rPr lang="hu-HU" dirty="0"/>
              <a:t>	</a:t>
            </a:r>
            <a:br>
              <a:rPr lang="hu-HU" dirty="0"/>
            </a:br>
            <a:endParaRPr lang="hu-HU" dirty="0"/>
          </a:p>
        </p:txBody>
      </p:sp>
      <p:pic>
        <p:nvPicPr>
          <p:cNvPr id="5" name="Tartalom helye 4" descr="A képen szöveg, képernyőkép, Színesség, szoftver látható&#10;&#10;Automatikusan generált leírás">
            <a:extLst>
              <a:ext uri="{FF2B5EF4-FFF2-40B4-BE49-F238E27FC236}">
                <a16:creationId xmlns:a16="http://schemas.microsoft.com/office/drawing/2014/main" id="{B99B92FD-0B16-0CCB-8AA2-79D8DCA7C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79" y="257175"/>
            <a:ext cx="2540610" cy="5504658"/>
          </a:xfrm>
        </p:spPr>
      </p:pic>
    </p:spTree>
    <p:extLst>
      <p:ext uri="{BB962C8B-B14F-4D97-AF65-F5344CB8AC3E}">
        <p14:creationId xmlns:p14="http://schemas.microsoft.com/office/powerpoint/2010/main" val="19289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5A58-6AEC-6375-519E-7BD3DC77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4399C8-6F51-6EB7-B8D5-441D81B7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616449"/>
          </a:xfrm>
        </p:spPr>
        <p:txBody>
          <a:bodyPr>
            <a:normAutofit/>
          </a:bodyPr>
          <a:lstStyle/>
          <a:p>
            <a:r>
              <a:rPr lang="hu-HU" dirty="0" err="1"/>
              <a:t>Munkaorak</a:t>
            </a:r>
            <a:r>
              <a:rPr lang="hu-HU" dirty="0"/>
              <a:t> (</a:t>
            </a:r>
            <a:r>
              <a:rPr lang="hu-HU" dirty="0" err="1"/>
              <a:t>estimated</a:t>
            </a:r>
            <a:r>
              <a:rPr lang="hu-HU" dirty="0"/>
              <a:t>)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irl+online</a:t>
            </a:r>
            <a:r>
              <a:rPr lang="hu-HU" dirty="0"/>
              <a:t> meetingek, kódolás idő, design idő)</a:t>
            </a:r>
            <a:br>
              <a:rPr lang="hu-HU" dirty="0"/>
            </a:br>
            <a:r>
              <a:rPr lang="hu-HU" dirty="0"/>
              <a:t>	</a:t>
            </a:r>
            <a:br>
              <a:rPr lang="hu-HU" dirty="0"/>
            </a:br>
            <a:endParaRPr lang="hu-HU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87F3BB-0952-C053-EB57-CB8E1C2DE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4" y="3757612"/>
            <a:ext cx="4376976" cy="282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adászMester VadászMagazin! Minden, ami Vadászat!">
            <a:extLst>
              <a:ext uri="{FF2B5EF4-FFF2-40B4-BE49-F238E27FC236}">
                <a16:creationId xmlns:a16="http://schemas.microsoft.com/office/drawing/2014/main" id="{9EFE669F-77FA-E523-DD39-81D547A2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252911"/>
            <a:ext cx="3198277" cy="18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54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37" y="2539947"/>
            <a:ext cx="6817527" cy="1893758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628649" y="361225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Publikus</a:t>
            </a:r>
            <a:r>
              <a:rPr lang="en-US" sz="1500" i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1500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1500" i="1" spc="2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09" y="5599509"/>
            <a:ext cx="1258491" cy="1258491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135231" y="2487303"/>
            <a:ext cx="487353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50" spc="45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  <p:pic>
        <p:nvPicPr>
          <p:cNvPr id="1026" name="Picture 2" descr="Google Play Badges – Google">
            <a:extLst>
              <a:ext uri="{FF2B5EF4-FFF2-40B4-BE49-F238E27FC236}">
                <a16:creationId xmlns:a16="http://schemas.microsoft.com/office/drawing/2014/main" id="{14613E78-2864-AFD2-F658-AAFAD86B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" y="5859918"/>
            <a:ext cx="1906143" cy="73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A4708D-5954-EB57-4C1E-A9156D05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előnyök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08EA5058-DB23-3EF5-0FB3-A88003A31870}"/>
              </a:ext>
            </a:extLst>
          </p:cNvPr>
          <p:cNvSpPr txBox="1"/>
          <p:nvPr/>
        </p:nvSpPr>
        <p:spPr>
          <a:xfrm>
            <a:off x="960120" y="1690689"/>
            <a:ext cx="61356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Diakoktol</a:t>
            </a:r>
            <a:r>
              <a:rPr lang="en-US" dirty="0"/>
              <a:t> </a:t>
            </a:r>
            <a:r>
              <a:rPr lang="en-US" dirty="0" err="1"/>
              <a:t>diakoknak</a:t>
            </a:r>
            <a:endParaRPr lang="en-US" dirty="0"/>
          </a:p>
          <a:p>
            <a:r>
              <a:rPr lang="en-US" dirty="0"/>
              <a:t> sync across devices</a:t>
            </a:r>
          </a:p>
          <a:p>
            <a:r>
              <a:rPr lang="en-US" dirty="0" err="1"/>
              <a:t>Időbeosztás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iskolai</a:t>
            </a:r>
            <a:r>
              <a:rPr lang="en-US" dirty="0"/>
              <a:t> </a:t>
            </a:r>
            <a:r>
              <a:rPr lang="en-US" dirty="0" err="1"/>
              <a:t>teendok</a:t>
            </a:r>
            <a:r>
              <a:rPr lang="en-US" dirty="0"/>
              <a:t> </a:t>
            </a:r>
            <a:r>
              <a:rPr lang="en-US" dirty="0" err="1"/>
              <a:t>egyszerusitese</a:t>
            </a:r>
            <a:endParaRPr lang="en-US" dirty="0"/>
          </a:p>
          <a:p>
            <a:r>
              <a:rPr lang="en-US" dirty="0" err="1"/>
              <a:t>Iskolai</a:t>
            </a:r>
            <a:r>
              <a:rPr lang="en-US" dirty="0"/>
              <a:t> </a:t>
            </a:r>
            <a:r>
              <a:rPr lang="en-US" dirty="0" err="1"/>
              <a:t>cuccok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helyen</a:t>
            </a:r>
            <a:endParaRPr lang="en-US" dirty="0"/>
          </a:p>
          <a:p>
            <a:r>
              <a:rPr lang="en-US" dirty="0" err="1"/>
              <a:t>Gyors</a:t>
            </a:r>
            <a:r>
              <a:rPr lang="en-US" dirty="0"/>
              <a:t> </a:t>
            </a:r>
            <a:r>
              <a:rPr lang="en-US" dirty="0" err="1"/>
              <a:t>hozzaferes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adatokhoz</a:t>
            </a:r>
            <a:r>
              <a:rPr lang="en-US" dirty="0"/>
              <a:t> (</a:t>
            </a:r>
            <a:r>
              <a:rPr lang="en-US" dirty="0" err="1"/>
              <a:t>widgetek</a:t>
            </a:r>
            <a:r>
              <a:rPr lang="en-US" dirty="0"/>
              <a:t> meg a </a:t>
            </a:r>
            <a:r>
              <a:rPr lang="en-US" dirty="0" err="1"/>
              <a:t>fokepernyo</a:t>
            </a:r>
            <a:r>
              <a:rPr lang="en-US" dirty="0"/>
              <a:t>)</a:t>
            </a:r>
          </a:p>
          <a:p>
            <a:r>
              <a:rPr lang="en-US" dirty="0" err="1"/>
              <a:t>Jelenleg</a:t>
            </a:r>
            <a:r>
              <a:rPr lang="en-US" dirty="0"/>
              <a:t> 16 </a:t>
            </a:r>
            <a:r>
              <a:rPr lang="en-US" dirty="0" err="1"/>
              <a:t>felhasznalo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880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922F-9835-D669-55A7-8D077205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AB6FB0-A88E-B4AC-72CB-7CF1F83C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videó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712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2C14A921-E19E-C733-E7DA-9877A9A96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6800653" y="1863726"/>
            <a:ext cx="1970270" cy="37941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Kép 7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41ACD34D-69D4-361B-0814-3E3B59CF7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673477" y="1863726"/>
            <a:ext cx="1970182" cy="37941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Kép 9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26122441-EECD-BA83-064E-C58EDE340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2546213" y="1863726"/>
            <a:ext cx="1970270" cy="37941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Kép 12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3904498B-C171-9523-0595-1ADC8652A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17569" y="1863726"/>
            <a:ext cx="1970270" cy="37941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83" y="915254"/>
            <a:ext cx="3621035" cy="1005843"/>
          </a:xfrm>
          <a:prstGeom prst="rect">
            <a:avLst/>
          </a:prstGeom>
        </p:spPr>
      </p:pic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09" y="5599509"/>
            <a:ext cx="1258491" cy="12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509" y="5599509"/>
            <a:ext cx="1258491" cy="1258491"/>
          </a:xfrm>
          <a:prstGeom prst="rect">
            <a:avLst/>
          </a:prstGeom>
        </p:spPr>
      </p:pic>
      <p:pic>
        <p:nvPicPr>
          <p:cNvPr id="21" name="Kép 20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F2CFFEB8-0D8A-465E-B046-27C2D9A7E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82" y="2203133"/>
            <a:ext cx="2028071" cy="3659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F0B9EC6-54F3-4B27-8F7E-9E5E18F8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72" y="1703512"/>
            <a:ext cx="2304946" cy="41592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Kép 2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A10166EB-7753-455C-A6FC-F725FA395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79" y="670305"/>
            <a:ext cx="5124642" cy="14235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CD414B1-8B12-1272-C1B7-055C20671C23}"/>
              </a:ext>
            </a:extLst>
          </p:cNvPr>
          <p:cNvSpPr txBox="1"/>
          <p:nvPr/>
        </p:nvSpPr>
        <p:spPr>
          <a:xfrm>
            <a:off x="3777384" y="4576332"/>
            <a:ext cx="598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7D5F2F-4967-F85A-CAB0-7BD71F5FC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0437" y="2620390"/>
            <a:ext cx="2143125" cy="2143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6671C-42FB-E52E-D81F-9675787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57587DA-2761-CDA6-B600-9DC19B99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9C26BD2B-42EC-5FE4-1C1A-1B70E9F52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076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E5425CB7-13DD-6BCE-5172-9C2B7DAF0771}"/>
              </a:ext>
            </a:extLst>
          </p:cNvPr>
          <p:cNvSpPr txBox="1">
            <a:spLocks/>
          </p:cNvSpPr>
          <p:nvPr/>
        </p:nvSpPr>
        <p:spPr>
          <a:xfrm>
            <a:off x="367810" y="12164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133981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áblázat 1">
            <a:extLst>
              <a:ext uri="{FF2B5EF4-FFF2-40B4-BE49-F238E27FC236}">
                <a16:creationId xmlns:a16="http://schemas.microsoft.com/office/drawing/2014/main" id="{442C8A49-5B59-4E6F-A4B0-56EFE90A7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075970"/>
              </p:ext>
            </p:extLst>
          </p:nvPr>
        </p:nvGraphicFramePr>
        <p:xfrm>
          <a:off x="1868055" y="1586562"/>
          <a:ext cx="5740400" cy="20955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3099976857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7395889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505101828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4907939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73683629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678321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Workshop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Workshop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Workshop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Workshop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Záróesemény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1712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Adatbázis &amp; Bejelentkezés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527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8246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Teendők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495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Órarend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900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Funkcionalitás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2644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Widget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47522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Weboldal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14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Jegyzetek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7568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Publikált alkalmazás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5177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hu-H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Értesítések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hu-HU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1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51563"/>
                  </a:ext>
                </a:extLst>
              </a:tr>
            </a:tbl>
          </a:graphicData>
        </a:graphic>
      </p:graphicFrame>
      <p:sp>
        <p:nvSpPr>
          <p:cNvPr id="3" name="Szövegdoboz 2">
            <a:extLst>
              <a:ext uri="{FF2B5EF4-FFF2-40B4-BE49-F238E27FC236}">
                <a16:creationId xmlns:a16="http://schemas.microsoft.com/office/drawing/2014/main" id="{8A8018A5-92E8-492B-8B51-36AFAF6A1E45}"/>
              </a:ext>
            </a:extLst>
          </p:cNvPr>
          <p:cNvSpPr txBox="1"/>
          <p:nvPr/>
        </p:nvSpPr>
        <p:spPr>
          <a:xfrm>
            <a:off x="2937164" y="4802909"/>
            <a:ext cx="314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Funkciók összevetése </a:t>
            </a:r>
            <a:r>
              <a:rPr lang="hu-HU" dirty="0" err="1"/>
              <a:t>demónként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478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8A8018A5-92E8-492B-8B51-36AFAF6A1E45}"/>
              </a:ext>
            </a:extLst>
          </p:cNvPr>
          <p:cNvSpPr txBox="1"/>
          <p:nvPr/>
        </p:nvSpPr>
        <p:spPr>
          <a:xfrm>
            <a:off x="1089891" y="4461163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Kösz a figyelmet</a:t>
            </a:r>
          </a:p>
        </p:txBody>
      </p:sp>
    </p:spTree>
    <p:extLst>
      <p:ext uri="{BB962C8B-B14F-4D97-AF65-F5344CB8AC3E}">
        <p14:creationId xmlns:p14="http://schemas.microsoft.com/office/powerpoint/2010/main" val="171345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06408-F74D-2F5C-ED67-C2A0C1F6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D9A4C14D-6032-F305-EC2D-5DCB1B940475}"/>
              </a:ext>
            </a:extLst>
          </p:cNvPr>
          <p:cNvSpPr txBox="1">
            <a:spLocks/>
          </p:cNvSpPr>
          <p:nvPr/>
        </p:nvSpPr>
        <p:spPr>
          <a:xfrm>
            <a:off x="1127674" y="-342900"/>
            <a:ext cx="6617678" cy="234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CSAPAT </a:t>
            </a:r>
          </a:p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BEMUTATKOZÁSA</a:t>
            </a:r>
          </a:p>
        </p:txBody>
      </p:sp>
      <p:pic>
        <p:nvPicPr>
          <p:cNvPr id="2" name="Kép 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7EBA074A-D713-344D-6546-3654CE7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19" y="128259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5FB04-CFDA-3609-103A-1DFDBC7A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20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43416" y="2458026"/>
            <a:ext cx="4936940" cy="1791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telefonos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3FC2CF0D-6EB4-7E30-2149-5E6FAD936982}"/>
              </a:ext>
            </a:extLst>
          </p:cNvPr>
          <p:cNvGrpSpPr/>
          <p:nvPr/>
        </p:nvGrpSpPr>
        <p:grpSpPr>
          <a:xfrm>
            <a:off x="4962293" y="2072279"/>
            <a:ext cx="3912781" cy="2509642"/>
            <a:chOff x="5179840" y="1875980"/>
            <a:chExt cx="3912781" cy="2509642"/>
          </a:xfrm>
        </p:grpSpPr>
        <p:sp>
          <p:nvSpPr>
            <p:cNvPr id="21" name="Hatszög 20">
              <a:extLst>
                <a:ext uri="{FF2B5EF4-FFF2-40B4-BE49-F238E27FC236}">
                  <a16:creationId xmlns:a16="http://schemas.microsoft.com/office/drawing/2014/main" id="{12024165-2856-F8AB-113E-8AB096F4FCA6}"/>
                </a:ext>
              </a:extLst>
            </p:cNvPr>
            <p:cNvSpPr/>
            <p:nvPr/>
          </p:nvSpPr>
          <p:spPr>
            <a:xfrm rot="16200000">
              <a:off x="5129592" y="3096017"/>
              <a:ext cx="1369829" cy="1199864"/>
            </a:xfrm>
            <a:prstGeom prst="hexagon">
              <a:avLst/>
            </a:prstGeom>
            <a:solidFill>
              <a:srgbClr val="4868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Hatszög 21">
              <a:extLst>
                <a:ext uri="{FF2B5EF4-FFF2-40B4-BE49-F238E27FC236}">
                  <a16:creationId xmlns:a16="http://schemas.microsoft.com/office/drawing/2014/main" id="{B861E44E-F8EF-4C45-372E-851FBBFA7D48}"/>
                </a:ext>
              </a:extLst>
            </p:cNvPr>
            <p:cNvSpPr/>
            <p:nvPr/>
          </p:nvSpPr>
          <p:spPr>
            <a:xfrm rot="16200000">
              <a:off x="5773826" y="1960963"/>
              <a:ext cx="1369829" cy="1199864"/>
            </a:xfrm>
            <a:prstGeom prst="hexagon">
              <a:avLst/>
            </a:prstGeom>
            <a:solidFill>
              <a:srgbClr val="A846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C5D89E43-B644-FA26-B4CC-A7737BB4051C}"/>
                </a:ext>
              </a:extLst>
            </p:cNvPr>
            <p:cNvSpPr/>
            <p:nvPr/>
          </p:nvSpPr>
          <p:spPr>
            <a:xfrm rot="16200000">
              <a:off x="7698193" y="3100776"/>
              <a:ext cx="1369829" cy="1199863"/>
            </a:xfrm>
            <a:prstGeom prst="hexagon">
              <a:avLst/>
            </a:prstGeom>
            <a:solidFill>
              <a:srgbClr val="9B17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1590707F-5AE5-BE13-D917-051A6622BFFD}"/>
                </a:ext>
              </a:extLst>
            </p:cNvPr>
            <p:cNvSpPr/>
            <p:nvPr/>
          </p:nvSpPr>
          <p:spPr>
            <a:xfrm rot="16200000">
              <a:off x="7056057" y="1963137"/>
              <a:ext cx="1369829" cy="1199864"/>
            </a:xfrm>
            <a:prstGeom prst="hexagon">
              <a:avLst/>
            </a:prstGeom>
            <a:solidFill>
              <a:srgbClr val="1B99F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97A3D24A-BF91-1CC5-0280-29BBFCCD51EF}"/>
                </a:ext>
              </a:extLst>
            </p:cNvPr>
            <p:cNvSpPr txBox="1"/>
            <p:nvPr/>
          </p:nvSpPr>
          <p:spPr>
            <a:xfrm>
              <a:off x="5179840" y="352516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Órarendet</a:t>
              </a:r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4B2C6E2-64E0-6C4B-29D8-55CE56BB19F8}"/>
                </a:ext>
              </a:extLst>
            </p:cNvPr>
            <p:cNvSpPr txBox="1"/>
            <p:nvPr/>
          </p:nvSpPr>
          <p:spPr>
            <a:xfrm>
              <a:off x="7664715" y="3531248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Beadandót</a:t>
              </a:r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20731351-5829-718D-C590-18DB4C9232A6}"/>
                </a:ext>
              </a:extLst>
            </p:cNvPr>
            <p:cNvSpPr txBox="1"/>
            <p:nvPr/>
          </p:nvSpPr>
          <p:spPr>
            <a:xfrm>
              <a:off x="5744787" y="2250596"/>
              <a:ext cx="142790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Házi</a:t>
              </a:r>
            </a:p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feladatokat</a:t>
              </a:r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ABFDC151-4314-2A61-DEBF-FE9019F71B6D}"/>
                </a:ext>
              </a:extLst>
            </p:cNvPr>
            <p:cNvSpPr txBox="1"/>
            <p:nvPr/>
          </p:nvSpPr>
          <p:spPr>
            <a:xfrm>
              <a:off x="6875252" y="2272289"/>
              <a:ext cx="1712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Délutáni </a:t>
              </a:r>
            </a:p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teendőket</a:t>
              </a:r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24352534-FAAB-CA40-0762-08F9F8952626}"/>
                </a:ext>
              </a:extLst>
            </p:cNvPr>
            <p:cNvSpPr/>
            <p:nvPr/>
          </p:nvSpPr>
          <p:spPr>
            <a:xfrm rot="16200000">
              <a:off x="6414941" y="3096016"/>
              <a:ext cx="1369829" cy="1199863"/>
            </a:xfrm>
            <a:prstGeom prst="hexagon">
              <a:avLst/>
            </a:prstGeom>
            <a:solidFill>
              <a:srgbClr val="674B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2C6D799-335F-C024-9E28-290C59302C10}"/>
                </a:ext>
              </a:extLst>
            </p:cNvPr>
            <p:cNvSpPr txBox="1"/>
            <p:nvPr/>
          </p:nvSpPr>
          <p:spPr>
            <a:xfrm>
              <a:off x="6385902" y="353594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5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Dolgozatot</a:t>
              </a:r>
            </a:p>
          </p:txBody>
        </p:sp>
      </p:grpSp>
      <p:pic>
        <p:nvPicPr>
          <p:cNvPr id="33" name="Kép 32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2676">
            <a:off x="1974204" y="3279470"/>
            <a:ext cx="3265376" cy="3265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5" name="Kép 3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BD545A9D-0F36-D1CD-C554-0A4FBA25B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170575"/>
            <a:ext cx="3909060" cy="1085850"/>
          </a:xfrm>
          <a:prstGeom prst="rect">
            <a:avLst/>
          </a:prstGeom>
        </p:spPr>
      </p:pic>
      <p:sp>
        <p:nvSpPr>
          <p:cNvPr id="36" name="Szövegdoboz 35">
            <a:extLst>
              <a:ext uri="{FF2B5EF4-FFF2-40B4-BE49-F238E27FC236}">
                <a16:creationId xmlns:a16="http://schemas.microsoft.com/office/drawing/2014/main" id="{9C0A70DC-BCDA-CB5D-EF88-30FC7A48810E}"/>
              </a:ext>
            </a:extLst>
          </p:cNvPr>
          <p:cNvSpPr txBox="1"/>
          <p:nvPr/>
        </p:nvSpPr>
        <p:spPr>
          <a:xfrm>
            <a:off x="828604" y="994815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„a feledhetetlen siker útján”</a:t>
            </a:r>
          </a:p>
        </p:txBody>
      </p:sp>
    </p:spTree>
    <p:extLst>
      <p:ext uri="{BB962C8B-B14F-4D97-AF65-F5344CB8AC3E}">
        <p14:creationId xmlns:p14="http://schemas.microsoft.com/office/powerpoint/2010/main" val="6255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1873393" y="1898958"/>
            <a:ext cx="3282893" cy="2114328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4031066" y="1914682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3676986" y="2899950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25" y="2329561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4" y="4194106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53" y="2332563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80A76-ABF9-B91E-56D5-3B2316E2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95BCC8FF-2C14-B456-CBD7-874A777D5C57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03CF1257-C60E-E3A0-773A-428CE5CBDF9C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ECEE6937-DA93-BE20-2A1D-473974A80BFC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FC188A8-C7F5-CE08-3DD2-15FC38CD7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24" y="2329562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EF216072-0591-8CE1-101D-3151E0E23E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2" y="4194107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A3F5F1BD-B66A-79C9-C1BB-BC8E51E42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73" y="1724470"/>
            <a:ext cx="1799998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C1718F18-0E6E-D2AA-FF02-EE4ECD2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5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E422F-8ECF-355C-4A84-2E138DC6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F4AFC073-9911-9C32-A347-50E3B8B21FAF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D2CD202-786F-7D20-2508-169C48A65E21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C0930B32-3E0B-33FD-2A91-C501011553B8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6494A663-502B-B717-3A52-389A22E0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438" y="1765558"/>
            <a:ext cx="1799998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D2AA63A-8C7D-612D-2717-CAFF58D7E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2" y="4194107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B009B0B-56A6-EBA5-EC85-F36E40AD8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49" y="2332565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86454891-63FB-A0D2-BFC3-EB933FCD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51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7CB22-63E2-A0A8-A48C-346F43CB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3ED4A360-F8C3-6052-F8C0-3962B59D7927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AE4BCBAD-9697-5331-EDC4-EDFCD9797DE3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FA474C5-AAA6-475D-9BA6-428F4E82E24F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93036C4-BFD3-7BEC-020D-A6DD8BF52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24" y="2329562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8E938486-4EFB-EAAF-1D52-B30CEC136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236" y="4171796"/>
            <a:ext cx="1799998" cy="180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F193D74B-C49C-5908-7195-DF6D58472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349" y="2332565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685EE0B4-98B8-074B-9D59-33854626F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893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94" y="1772608"/>
            <a:ext cx="7886700" cy="582644"/>
          </a:xfrm>
        </p:spPr>
        <p:txBody>
          <a:bodyPr>
            <a:normAutofit/>
          </a:bodyPr>
          <a:lstStyle/>
          <a:p>
            <a:pPr algn="ctr"/>
            <a:r>
              <a:rPr lang="hu-HU" sz="2175" b="1" cap="all" spc="52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Csapaton  belüli 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674" y="2424571"/>
            <a:ext cx="7146406" cy="2660821"/>
          </a:xfrm>
        </p:spPr>
        <p:txBody>
          <a:bodyPr>
            <a:normAutofit/>
          </a:bodyPr>
          <a:lstStyle/>
          <a:p>
            <a:pPr marL="0" indent="0"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Magyarcsik</a:t>
            </a:r>
            <a:r>
              <a:rPr lang="en-US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17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Design &amp; Frontend</a:t>
            </a:r>
          </a:p>
          <a:p>
            <a:pPr marL="0" indent="0"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Nagy </a:t>
            </a: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Balázs</a:t>
            </a:r>
            <a:r>
              <a:rPr lang="en-US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Levente</a:t>
            </a:r>
            <a:r>
              <a:rPr lang="hu-HU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17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felület, Android Frontend</a:t>
            </a:r>
          </a:p>
          <a:p>
            <a:pPr marL="0" indent="0"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Tóth</a:t>
            </a:r>
            <a:r>
              <a:rPr lang="en-US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17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Török</a:t>
            </a:r>
            <a:r>
              <a:rPr lang="en-US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725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Zsombor</a:t>
            </a:r>
            <a:r>
              <a:rPr lang="hu-HU" sz="1725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17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900"/>
              </a:spcBef>
              <a:spcAft>
                <a:spcPts val="1350"/>
              </a:spcAft>
              <a:buNone/>
            </a:pPr>
            <a:endParaRPr lang="hu-HU" sz="17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35F7B21B-43F9-46F2-9D0E-FAFE7B5AC322}"/>
              </a:ext>
            </a:extLst>
          </p:cNvPr>
          <p:cNvGrpSpPr/>
          <p:nvPr/>
        </p:nvGrpSpPr>
        <p:grpSpPr>
          <a:xfrm>
            <a:off x="1429991" y="1127720"/>
            <a:ext cx="6884089" cy="778960"/>
            <a:chOff x="2040822" y="557211"/>
            <a:chExt cx="9178785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B9845F4-5A81-4F00-AA00-C064C9F8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8971E3D2-04C3-4EB0-B63B-01251AEDB5DB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680" y="3385281"/>
            <a:ext cx="378000" cy="37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51" y="3385281"/>
            <a:ext cx="378000" cy="37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089" y="3918248"/>
            <a:ext cx="378000" cy="37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089" y="3919685"/>
            <a:ext cx="378000" cy="37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120" y="2381188"/>
            <a:ext cx="378000" cy="368402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ogo Html Html5 - Free image on Pixabay">
            <a:extLst>
              <a:ext uri="{FF2B5EF4-FFF2-40B4-BE49-F238E27FC236}">
                <a16:creationId xmlns:a16="http://schemas.microsoft.com/office/drawing/2014/main" id="{A5E7D9DE-CBDA-4519-8156-F02B5248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918" y="2374024"/>
            <a:ext cx="378000" cy="37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460D97-CAE3-4D58-9DA4-E7F1C29D5F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14" y="2374024"/>
            <a:ext cx="378000" cy="37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Logo Html Html5 - Free image on Pixabay">
            <a:extLst>
              <a:ext uri="{FF2B5EF4-FFF2-40B4-BE49-F238E27FC236}">
                <a16:creationId xmlns:a16="http://schemas.microsoft.com/office/drawing/2014/main" id="{EA3310FC-9AE2-4C26-B153-4B981227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66" y="2880409"/>
            <a:ext cx="378000" cy="378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82807"/>
            <a:ext cx="9345848" cy="1006423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hu-HU" sz="2700" b="1" cap="all" spc="75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Kapcsolattartás a csapaton belül</a:t>
            </a:r>
          </a:p>
        </p:txBody>
      </p:sp>
      <p:pic>
        <p:nvPicPr>
          <p:cNvPr id="18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2567563" y="2907473"/>
            <a:ext cx="1217079" cy="10534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849852"/>
            <a:ext cx="3014057" cy="16954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2139833" y="4032218"/>
            <a:ext cx="1884840" cy="5182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0A831BA-D23B-9C83-6F2B-FE4C403155A0}"/>
              </a:ext>
            </a:extLst>
          </p:cNvPr>
          <p:cNvGrpSpPr/>
          <p:nvPr/>
        </p:nvGrpSpPr>
        <p:grpSpPr>
          <a:xfrm>
            <a:off x="1393512" y="1259058"/>
            <a:ext cx="6884089" cy="778960"/>
            <a:chOff x="2040822" y="557211"/>
            <a:chExt cx="9178785" cy="1038613"/>
          </a:xfrm>
        </p:grpSpPr>
        <p:pic>
          <p:nvPicPr>
            <p:cNvPr id="3" name="Kép 2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4EA0190-A5D4-5DA2-F21A-2E7855D5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88E0D9C3-DE9A-5CD9-B7C7-B26E97FB5CBA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95</TotalTime>
  <Words>224</Words>
  <Application>Microsoft Office PowerPoint</Application>
  <PresentationFormat>Diavetítés a képernyőre (4:3 oldalarány)</PresentationFormat>
  <Paragraphs>79</Paragraphs>
  <Slides>19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19</vt:i4>
      </vt:variant>
    </vt:vector>
  </HeadingPairs>
  <TitlesOfParts>
    <vt:vector size="27" baseType="lpstr">
      <vt:lpstr>Arial</vt:lpstr>
      <vt:lpstr>Baloo Chettan 2</vt:lpstr>
      <vt:lpstr>Baloo Tamma 2</vt:lpstr>
      <vt:lpstr>Baloo Tamma 2 ExtraBold</vt:lpstr>
      <vt:lpstr>Calibri</vt:lpstr>
      <vt:lpstr>Calibri Light</vt:lpstr>
      <vt:lpstr>Century Gothic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 belüli  munkamegosztás</vt:lpstr>
      <vt:lpstr>Kapcsolattartás a csapaton belül</vt:lpstr>
      <vt:lpstr>Nehezsegek  </vt:lpstr>
      <vt:lpstr>Munkaorak (estimated) (irl+online meetingek, kódolás idő, design idő)   </vt:lpstr>
      <vt:lpstr>PowerPoint-bemutató</vt:lpstr>
      <vt:lpstr>előnyök</vt:lpstr>
      <vt:lpstr>videó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Tóth</cp:lastModifiedBy>
  <cp:revision>74</cp:revision>
  <dcterms:created xsi:type="dcterms:W3CDTF">2024-01-16T17:59:05Z</dcterms:created>
  <dcterms:modified xsi:type="dcterms:W3CDTF">2024-02-22T16:29:05Z</dcterms:modified>
</cp:coreProperties>
</file>